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8"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Psiva/Siva-au810021102033.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a:solidFill>
                  <a:srgbClr val="2F5496"/>
                </a:solidFill>
                <a:latin typeface="Arial"/>
                <a:ea typeface="Arial"/>
                <a:cs typeface="Arial"/>
                <a:sym typeface="Arial"/>
              </a:rPr>
              <a:t>Siva M P</a:t>
            </a:r>
            <a:r>
              <a:rPr lang="en-US" sz="2000" b="1" dirty="0">
                <a:solidFill>
                  <a:srgbClr val="2F5496"/>
                </a:solidFill>
                <a:latin typeface="Arial"/>
                <a:ea typeface="Arial"/>
                <a:cs typeface="Arial"/>
                <a:sym typeface="Arial"/>
              </a:rPr>
              <a:t> – AU8100211</a:t>
            </a:r>
            <a:r>
              <a:rPr lang="en-IN" sz="2000" b="1" dirty="0">
                <a:solidFill>
                  <a:srgbClr val="2F5496"/>
                </a:solidFill>
                <a:latin typeface="Arial"/>
                <a:ea typeface="Arial"/>
                <a:cs typeface="Arial"/>
                <a:sym typeface="Arial"/>
              </a:rPr>
              <a:t>02033</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2F5496"/>
                </a:solidFill>
                <a:latin typeface="Arial"/>
                <a:ea typeface="Arial"/>
                <a:cs typeface="Arial"/>
                <a:sym typeface="Arial"/>
              </a:rPr>
              <a:t>Guided By: Ramar Bose</a:t>
            </a:r>
            <a:endParaRPr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4" name="Subtitle 3">
            <a:extLst>
              <a:ext uri="{FF2B5EF4-FFF2-40B4-BE49-F238E27FC236}">
                <a16:creationId xmlns:a16="http://schemas.microsoft.com/office/drawing/2014/main" id="{8401E461-B893-8614-EA47-AE137F05CDF1}"/>
              </a:ext>
            </a:extLst>
          </p:cNvPr>
          <p:cNvSpPr>
            <a:spLocks noGrp="1"/>
          </p:cNvSpPr>
          <p:nvPr>
            <p:ph type="subTitle" idx="1"/>
          </p:nvPr>
        </p:nvSpPr>
        <p:spPr/>
        <p:txBody>
          <a:bodyPr/>
          <a:lstStyle/>
          <a:p>
            <a:r>
              <a:rPr lang="en-US" dirty="0">
                <a:hlinkClick r:id="rId3"/>
              </a:rPr>
              <a:t>https://github.com/MPsiva/Siva-au810021102033.git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5BF009-19F2-0C6B-6DE0-1899499F3C4B}"/>
              </a:ext>
            </a:extLst>
          </p:cNvPr>
          <p:cNvSpPr>
            <a:spLocks noGrp="1"/>
          </p:cNvSpPr>
          <p:nvPr>
            <p:ph type="body" idx="1"/>
          </p:nvPr>
        </p:nvSpPr>
        <p:spPr/>
        <p:txBody>
          <a:bodyPr/>
          <a:lstStyle/>
          <a:p>
            <a:endParaRPr lang="en-US"/>
          </a:p>
        </p:txBody>
      </p:sp>
      <p:sp>
        <p:nvSpPr>
          <p:cNvPr id="5" name="Google Shape;135;p19">
            <a:extLst>
              <a:ext uri="{FF2B5EF4-FFF2-40B4-BE49-F238E27FC236}">
                <a16:creationId xmlns:a16="http://schemas.microsoft.com/office/drawing/2014/main" id="{643EBC90-4516-3B23-E5FF-AD0A993F6A0F}"/>
              </a:ext>
            </a:extLst>
          </p:cNvPr>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RPr/>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lang="en-US" sz="3600" dirty="0">
              <a:solidFill>
                <a:schemeClr val="accent1"/>
              </a:solidFill>
            </a:endParaRPr>
          </a:p>
        </p:txBody>
      </p:sp>
      <p:pic>
        <p:nvPicPr>
          <p:cNvPr id="2" name="1000029044.mp4">
            <a:hlinkClick r:id="" action="ppaction://media"/>
            <a:extLst>
              <a:ext uri="{FF2B5EF4-FFF2-40B4-BE49-F238E27FC236}">
                <a16:creationId xmlns:a16="http://schemas.microsoft.com/office/drawing/2014/main" id="{6811E02A-42AC-7724-D2C3-C9217AC367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91402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5</cp:revision>
  <dcterms:modified xsi:type="dcterms:W3CDTF">2024-04-20T08:20:20Z</dcterms:modified>
</cp:coreProperties>
</file>